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  <p:sldMasterId id="2147483807" r:id="rId2"/>
    <p:sldMasterId id="2147483795" r:id="rId3"/>
    <p:sldMasterId id="2147483783" r:id="rId4"/>
    <p:sldMasterId id="2147483771" r:id="rId5"/>
    <p:sldMasterId id="2147483759" r:id="rId6"/>
    <p:sldMasterId id="2147483820" r:id="rId7"/>
  </p:sldMasterIdLst>
  <p:notesMasterIdLst>
    <p:notesMasterId r:id="rId17"/>
  </p:notesMasterIdLst>
  <p:handoutMasterIdLst>
    <p:handoutMasterId r:id="rId18"/>
  </p:handoutMasterIdLst>
  <p:sldIdLst>
    <p:sldId id="397" r:id="rId8"/>
    <p:sldId id="399" r:id="rId9"/>
    <p:sldId id="419" r:id="rId10"/>
    <p:sldId id="400" r:id="rId11"/>
    <p:sldId id="403" r:id="rId12"/>
    <p:sldId id="406" r:id="rId13"/>
    <p:sldId id="407" r:id="rId14"/>
    <p:sldId id="418" r:id="rId15"/>
    <p:sldId id="420" r:id="rId16"/>
  </p:sldIdLst>
  <p:sldSz cx="9144000" cy="6858000" type="screen4x3"/>
  <p:notesSz cx="6669088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14B4"/>
    <a:srgbClr val="391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90647" autoAdjust="0"/>
  </p:normalViewPr>
  <p:slideViewPr>
    <p:cSldViewPr>
      <p:cViewPr varScale="1">
        <p:scale>
          <a:sx n="82" d="100"/>
          <a:sy n="82" d="100"/>
        </p:scale>
        <p:origin x="121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3633"/>
          </a:xfrm>
          <a:prstGeom prst="rect">
            <a:avLst/>
          </a:prstGeom>
        </p:spPr>
        <p:txBody>
          <a:bodyPr vert="horz" lIns="90352" tIns="45176" rIns="90352" bIns="45176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8" cy="493633"/>
          </a:xfrm>
          <a:prstGeom prst="rect">
            <a:avLst/>
          </a:prstGeom>
        </p:spPr>
        <p:txBody>
          <a:bodyPr vert="horz" lIns="90352" tIns="45176" rIns="90352" bIns="45176" rtlCol="0"/>
          <a:lstStyle>
            <a:lvl1pPr algn="r">
              <a:defRPr sz="1200" smtClean="0"/>
            </a:lvl1pPr>
          </a:lstStyle>
          <a:p>
            <a:pPr>
              <a:defRPr/>
            </a:pPr>
            <a:fld id="{79DBFCB3-2D62-45A3-8719-73884AAC50BC}" type="datetimeFigureOut">
              <a:rPr lang="en-GB"/>
              <a:pPr>
                <a:defRPr/>
              </a:pPr>
              <a:t>06/03/2020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889938" cy="493633"/>
          </a:xfrm>
          <a:prstGeom prst="rect">
            <a:avLst/>
          </a:prstGeom>
        </p:spPr>
        <p:txBody>
          <a:bodyPr vert="horz" lIns="90352" tIns="45176" rIns="90352" bIns="45176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8"/>
            <a:ext cx="2889938" cy="493633"/>
          </a:xfrm>
          <a:prstGeom prst="rect">
            <a:avLst/>
          </a:prstGeom>
        </p:spPr>
        <p:txBody>
          <a:bodyPr vert="horz" lIns="90352" tIns="45176" rIns="90352" bIns="45176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03A451E-8984-458E-807C-8E31498ACD3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5706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3633"/>
          </a:xfrm>
          <a:prstGeom prst="rect">
            <a:avLst/>
          </a:prstGeom>
        </p:spPr>
        <p:txBody>
          <a:bodyPr vert="horz" lIns="90352" tIns="45176" rIns="90352" bIns="4517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3633"/>
          </a:xfrm>
          <a:prstGeom prst="rect">
            <a:avLst/>
          </a:prstGeom>
        </p:spPr>
        <p:txBody>
          <a:bodyPr vert="horz" lIns="90352" tIns="45176" rIns="90352" bIns="4517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9B17E1A-1393-436B-AE4E-BA0BEC538A6F}" type="datetimeFigureOut">
              <a:rPr lang="en-GB"/>
              <a:pPr>
                <a:defRPr/>
              </a:pPr>
              <a:t>06/03/2020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52" tIns="45176" rIns="90352" bIns="45176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6"/>
            <a:ext cx="5335270" cy="4442698"/>
          </a:xfrm>
          <a:prstGeom prst="rect">
            <a:avLst/>
          </a:prstGeom>
        </p:spPr>
        <p:txBody>
          <a:bodyPr vert="horz" lIns="90352" tIns="45176" rIns="90352" bIns="4517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889938" cy="493633"/>
          </a:xfrm>
          <a:prstGeom prst="rect">
            <a:avLst/>
          </a:prstGeom>
        </p:spPr>
        <p:txBody>
          <a:bodyPr vert="horz" lIns="90352" tIns="45176" rIns="90352" bIns="4517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8"/>
            <a:ext cx="2889938" cy="493633"/>
          </a:xfrm>
          <a:prstGeom prst="rect">
            <a:avLst/>
          </a:prstGeom>
        </p:spPr>
        <p:txBody>
          <a:bodyPr vert="horz" lIns="90352" tIns="45176" rIns="90352" bIns="4517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FDBEEF1-0772-499E-B56C-C883D171756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33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49C358-9A79-4B1C-A20E-D423481F550B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3DA2C3-E833-4E41-9196-12EEE733C9B4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36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3DA2C3-E833-4E41-9196-12EEE733C9B4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36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3DA2C3-E833-4E41-9196-12EEE733C9B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636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3DA2C3-E833-4E41-9196-12EEE733C9B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36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3DA2C3-E833-4E41-9196-12EEE733C9B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36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C614D8-52C1-4ED0-BAD9-79DC36A86ADA}" type="datetime1">
              <a:rPr lang="en-GB" smtClean="0"/>
              <a:pPr>
                <a:defRPr/>
              </a:pPr>
              <a:t>06/03/2020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3A07DE-0DFF-4B21-B598-558C2A1ABC5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736594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0366D1-26ED-4E17-8D90-CA0D287D4C59}" type="datetime1">
              <a:rPr lang="en-GB" smtClean="0"/>
              <a:pPr>
                <a:defRPr/>
              </a:pPr>
              <a:t>06/03/2020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BD272-BF08-474B-9DF5-75E649BA3021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81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FA8530-DEC6-425D-A1B0-DDFC7254F6F1}" type="datetime1">
              <a:rPr lang="en-GB" smtClean="0"/>
              <a:pPr>
                <a:defRPr/>
              </a:pPr>
              <a:t>06/03/2020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68141A-AF0E-4055-A5A5-C9BBE3EC911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2761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0" y="6858000"/>
            <a:ext cx="9144000" cy="0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B8BB3-C162-463B-9192-CCDFECCE2D6A}" type="datetime1">
              <a:rPr lang="en-GB" smtClean="0"/>
              <a:pPr>
                <a:defRPr/>
              </a:pPr>
              <a:t>06/03/2020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FBBCA-439F-4984-B279-3E9ED8EF7D3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C614D8-52C1-4ED0-BAD9-79DC36A86ADA}" type="datetime1">
              <a:rPr lang="en-GB" smtClean="0"/>
              <a:pPr>
                <a:defRPr/>
              </a:pPr>
              <a:t>06/03/2020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3A07DE-0DFF-4B21-B598-558C2A1ABC5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736594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sm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168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34FB31-6B9A-40D6-AB4E-BAADE3259E01}" type="datetime1">
              <a:rPr lang="en-GB" smtClean="0"/>
              <a:pPr>
                <a:defRPr/>
              </a:pPr>
              <a:t>06/03/2020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39EEBB-D412-44F2-8367-8481589F906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858000"/>
            <a:ext cx="9144000" cy="0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639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006FF3-2DD0-4AA4-A72D-36BB5FD6C7B2}" type="datetime1">
              <a:rPr lang="en-GB" smtClean="0"/>
              <a:pPr>
                <a:defRPr/>
              </a:pPr>
              <a:t>06/03/2020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EF7C31-CD9A-4F8A-883D-3D10DEF2C45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677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731EE2-2E67-4190-ACFC-176665BCD575}" type="datetime1">
              <a:rPr lang="en-GB" smtClean="0"/>
              <a:pPr>
                <a:defRPr/>
              </a:pPr>
              <a:t>06/03/2020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296AB1-BC5A-400A-B478-9324103C1D7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07952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C614D8-52C1-4ED0-BAD9-79DC36A86ADA}" type="datetime1">
              <a:rPr lang="en-GB" smtClean="0"/>
              <a:pPr>
                <a:defRPr/>
              </a:pPr>
              <a:t>06/03/2020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3A07DE-0DFF-4B21-B598-558C2A1ABC5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2525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7517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sm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168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56EE58-FC45-466D-B3C1-0B8CF87D56E5}" type="datetime1">
              <a:rPr lang="en-GB" smtClean="0"/>
              <a:pPr>
                <a:defRPr/>
              </a:pPr>
              <a:t>06/03/2020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C9B46-E378-4528-8C91-23472A76AEE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49717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59D593-266B-4C16-A4A9-9252BA75D876}" type="datetime1">
              <a:rPr lang="en-GB" smtClean="0"/>
              <a:pPr>
                <a:defRPr/>
              </a:pPr>
              <a:t>06/03/2020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6850D-91AB-4057-8701-FB869D3382E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4819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0366D1-26ED-4E17-8D90-CA0D287D4C59}" type="datetime1">
              <a:rPr lang="en-GB" smtClean="0"/>
              <a:pPr>
                <a:defRPr/>
              </a:pPr>
              <a:t>06/03/2020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BD272-BF08-474B-9DF5-75E649BA3021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8142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FA8530-DEC6-425D-A1B0-DDFC7254F6F1}" type="datetime1">
              <a:rPr lang="en-GB" smtClean="0"/>
              <a:pPr>
                <a:defRPr/>
              </a:pPr>
              <a:t>06/03/2020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68141A-AF0E-4055-A5A5-C9BBE3EC911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27613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0" y="6858000"/>
            <a:ext cx="9144000" cy="0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B8BB3-C162-463B-9192-CCDFECCE2D6A}" type="datetime1">
              <a:rPr lang="en-GB" smtClean="0"/>
              <a:pPr>
                <a:defRPr/>
              </a:pPr>
              <a:t>06/03/2020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FBBCA-439F-4984-B279-3E9ED8EF7D3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8C46A-EC4D-48A6-9977-E0BF71293E17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0F35-466A-4036-B0B4-FB759E57DA4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8C46A-EC4D-48A6-9977-E0BF71293E17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0F35-466A-4036-B0B4-FB759E57DA4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8C46A-EC4D-48A6-9977-E0BF71293E17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0F35-466A-4036-B0B4-FB759E57DA4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8C46A-EC4D-48A6-9977-E0BF71293E17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0F35-466A-4036-B0B4-FB759E57DA4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8C46A-EC4D-48A6-9977-E0BF71293E17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0F35-466A-4036-B0B4-FB759E57DA4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34FB31-6B9A-40D6-AB4E-BAADE3259E01}" type="datetime1">
              <a:rPr lang="en-GB" smtClean="0"/>
              <a:pPr>
                <a:defRPr/>
              </a:pPr>
              <a:t>06/03/2020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39EEBB-D412-44F2-8367-8481589F906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858000"/>
            <a:ext cx="9144000" cy="0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6395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8C46A-EC4D-48A6-9977-E0BF71293E17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0F35-466A-4036-B0B4-FB759E57DA4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8C46A-EC4D-48A6-9977-E0BF71293E17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0F35-466A-4036-B0B4-FB759E57DA4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8C46A-EC4D-48A6-9977-E0BF71293E17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0F35-466A-4036-B0B4-FB759E57DA4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8C46A-EC4D-48A6-9977-E0BF71293E17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0F35-466A-4036-B0B4-FB759E57DA4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8C46A-EC4D-48A6-9977-E0BF71293E17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0F35-466A-4036-B0B4-FB759E57DA4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8C46A-EC4D-48A6-9977-E0BF71293E17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0F35-466A-4036-B0B4-FB759E57DA4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142DD-AA58-416B-8395-37FBC952DE6A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122C-CDD5-47E5-8D62-6AEF99E8A6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142DD-AA58-416B-8395-37FBC952DE6A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122C-CDD5-47E5-8D62-6AEF99E8A6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142DD-AA58-416B-8395-37FBC952DE6A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122C-CDD5-47E5-8D62-6AEF99E8A6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142DD-AA58-416B-8395-37FBC952DE6A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122C-CDD5-47E5-8D62-6AEF99E8A6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006FF3-2DD0-4AA4-A72D-36BB5FD6C7B2}" type="datetime1">
              <a:rPr lang="en-GB" smtClean="0"/>
              <a:pPr>
                <a:defRPr/>
              </a:pPr>
              <a:t>06/03/2020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EF7C31-CD9A-4F8A-883D-3D10DEF2C45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6777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142DD-AA58-416B-8395-37FBC952DE6A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122C-CDD5-47E5-8D62-6AEF99E8A6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142DD-AA58-416B-8395-37FBC952DE6A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122C-CDD5-47E5-8D62-6AEF99E8A6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142DD-AA58-416B-8395-37FBC952DE6A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122C-CDD5-47E5-8D62-6AEF99E8A6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142DD-AA58-416B-8395-37FBC952DE6A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122C-CDD5-47E5-8D62-6AEF99E8A6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142DD-AA58-416B-8395-37FBC952DE6A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122C-CDD5-47E5-8D62-6AEF99E8A6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142DD-AA58-416B-8395-37FBC952DE6A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122C-CDD5-47E5-8D62-6AEF99E8A6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142DD-AA58-416B-8395-37FBC952DE6A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122C-CDD5-47E5-8D62-6AEF99E8A6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112B9-6BCB-452D-B66B-634D5F5137C0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373D-3F7B-46D9-B3C3-13F4CF8E5D5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112B9-6BCB-452D-B66B-634D5F5137C0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373D-3F7B-46D9-B3C3-13F4CF8E5D5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112B9-6BCB-452D-B66B-634D5F5137C0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373D-3F7B-46D9-B3C3-13F4CF8E5D5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731EE2-2E67-4190-ACFC-176665BCD575}" type="datetime1">
              <a:rPr lang="en-GB" smtClean="0"/>
              <a:pPr>
                <a:defRPr/>
              </a:pPr>
              <a:t>06/03/2020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296AB1-BC5A-400A-B478-9324103C1D7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07952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112B9-6BCB-452D-B66B-634D5F5137C0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373D-3F7B-46D9-B3C3-13F4CF8E5D5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112B9-6BCB-452D-B66B-634D5F5137C0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373D-3F7B-46D9-B3C3-13F4CF8E5D5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112B9-6BCB-452D-B66B-634D5F5137C0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373D-3F7B-46D9-B3C3-13F4CF8E5D5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112B9-6BCB-452D-B66B-634D5F5137C0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373D-3F7B-46D9-B3C3-13F4CF8E5D5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112B9-6BCB-452D-B66B-634D5F5137C0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373D-3F7B-46D9-B3C3-13F4CF8E5D5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112B9-6BCB-452D-B66B-634D5F5137C0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373D-3F7B-46D9-B3C3-13F4CF8E5D5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112B9-6BCB-452D-B66B-634D5F5137C0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373D-3F7B-46D9-B3C3-13F4CF8E5D5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112B9-6BCB-452D-B66B-634D5F5137C0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373D-3F7B-46D9-B3C3-13F4CF8E5D5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3667D-7552-4A8F-9C6F-3AE09FC25AEA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AEEA-74D8-4AF4-BFFF-7F910C39C12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3667D-7552-4A8F-9C6F-3AE09FC25AEA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AEEA-74D8-4AF4-BFFF-7F910C39C12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615EF9-5529-4AD5-8823-BCD114FC5D71}" type="datetime1">
              <a:rPr lang="en-GB" smtClean="0"/>
              <a:pPr>
                <a:defRPr/>
              </a:pPr>
              <a:t>06/03/2020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5D1964-EA4E-4A2B-926E-33D44396552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25253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3667D-7552-4A8F-9C6F-3AE09FC25AEA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AEEA-74D8-4AF4-BFFF-7F910C39C12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3667D-7552-4A8F-9C6F-3AE09FC25AEA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AEEA-74D8-4AF4-BFFF-7F910C39C12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3667D-7552-4A8F-9C6F-3AE09FC25AEA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AEEA-74D8-4AF4-BFFF-7F910C39C12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3667D-7552-4A8F-9C6F-3AE09FC25AEA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AEEA-74D8-4AF4-BFFF-7F910C39C12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3667D-7552-4A8F-9C6F-3AE09FC25AEA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AEEA-74D8-4AF4-BFFF-7F910C39C12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3667D-7552-4A8F-9C6F-3AE09FC25AEA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AEEA-74D8-4AF4-BFFF-7F910C39C12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3667D-7552-4A8F-9C6F-3AE09FC25AEA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AEEA-74D8-4AF4-BFFF-7F910C39C12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3667D-7552-4A8F-9C6F-3AE09FC25AEA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AEEA-74D8-4AF4-BFFF-7F910C39C12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3667D-7552-4A8F-9C6F-3AE09FC25AEA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AEEA-74D8-4AF4-BFFF-7F910C39C12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8C46A-EC4D-48A6-9977-E0BF71293E17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0F35-466A-4036-B0B4-FB759E57DA4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751726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8C46A-EC4D-48A6-9977-E0BF71293E17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0F35-466A-4036-B0B4-FB759E57DA4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56EE58-FC45-466D-B3C1-0B8CF87D56E5}" type="datetime1">
              <a:rPr lang="en-GB" smtClean="0"/>
              <a:pPr>
                <a:defRPr/>
              </a:pPr>
              <a:t>06/03/2020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C9B46-E378-4528-8C91-23472A76AEE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4971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59D593-266B-4C16-A4A9-9252BA75D876}" type="datetime1">
              <a:rPr lang="en-GB" smtClean="0"/>
              <a:pPr>
                <a:defRPr/>
              </a:pPr>
              <a:t>06/03/2020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6850D-91AB-4057-8701-FB869D3382E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48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C614D8-52C1-4ED0-BAD9-79DC36A86ADA}" type="datetime1">
              <a:rPr lang="en-GB" smtClean="0"/>
              <a:pPr>
                <a:defRPr/>
              </a:pPr>
              <a:t>06/03/2020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F3A07DE-0DFF-4B21-B598-558C2A1ABC5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858000"/>
            <a:ext cx="9144000" cy="0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07504" y="5587162"/>
            <a:ext cx="1944216" cy="1200907"/>
            <a:chOff x="82164" y="5587162"/>
            <a:chExt cx="1944216" cy="1200907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2164" y="5807341"/>
              <a:ext cx="1944216" cy="980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64" y="5587162"/>
              <a:ext cx="1944216" cy="1131033"/>
            </a:xfrm>
            <a:prstGeom prst="rect">
              <a:avLst/>
            </a:prstGeom>
          </p:spPr>
        </p:pic>
      </p:grpSp>
      <p:pic>
        <p:nvPicPr>
          <p:cNvPr id="2055" name="Picture 7" descr="2158 PA 073"/>
          <p:cNvPicPr>
            <a:picLocks noChangeAspect="1" noChangeArrowheads="1"/>
          </p:cNvPicPr>
          <p:nvPr userDrawn="1"/>
        </p:nvPicPr>
        <p:blipFill>
          <a:blip r:embed="rId15" cstate="print"/>
          <a:srcRect l="26189" t="20203" r="39394" b="11336"/>
          <a:stretch>
            <a:fillRect/>
          </a:stretch>
        </p:blipFill>
        <p:spPr bwMode="auto">
          <a:xfrm>
            <a:off x="2123728" y="5614428"/>
            <a:ext cx="936104" cy="1243572"/>
          </a:xfrm>
          <a:prstGeom prst="rect">
            <a:avLst/>
          </a:prstGeom>
          <a:solidFill>
            <a:srgbClr val="0000CC"/>
          </a:solidFill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056" name="Picture 8" descr="1J7A6006 - Copy"/>
          <p:cNvPicPr>
            <a:picLocks noChangeAspect="1" noChangeArrowheads="1"/>
          </p:cNvPicPr>
          <p:nvPr userDrawn="1"/>
        </p:nvPicPr>
        <p:blipFill>
          <a:blip r:embed="rId16" cstate="print"/>
          <a:srcRect l="14461" t="5354" r="14675" b="53163"/>
          <a:stretch>
            <a:fillRect/>
          </a:stretch>
        </p:blipFill>
        <p:spPr bwMode="auto">
          <a:xfrm>
            <a:off x="3131840" y="5594747"/>
            <a:ext cx="1440160" cy="1263253"/>
          </a:xfrm>
          <a:prstGeom prst="rect">
            <a:avLst/>
          </a:prstGeom>
          <a:solidFill>
            <a:srgbClr val="0000CC"/>
          </a:solidFill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057" name="Picture 9" descr="2158 PA 039"/>
          <p:cNvPicPr>
            <a:picLocks noChangeAspect="1" noChangeArrowheads="1"/>
          </p:cNvPicPr>
          <p:nvPr userDrawn="1"/>
        </p:nvPicPr>
        <p:blipFill>
          <a:blip r:embed="rId17" cstate="print"/>
          <a:srcRect l="-650" t="28731" r="23943" b="28941"/>
          <a:stretch>
            <a:fillRect/>
          </a:stretch>
        </p:blipFill>
        <p:spPr bwMode="auto">
          <a:xfrm>
            <a:off x="4644008" y="5589240"/>
            <a:ext cx="2808312" cy="125906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058" name="Picture 10" descr="2158 PA 001"/>
          <p:cNvPicPr>
            <a:picLocks noChangeAspect="1" noChangeArrowheads="1"/>
          </p:cNvPicPr>
          <p:nvPr userDrawn="1"/>
        </p:nvPicPr>
        <p:blipFill>
          <a:blip r:embed="rId18" cstate="print"/>
          <a:srcRect l="25875" t="11558" r="5199" b="1019"/>
          <a:stretch>
            <a:fillRect/>
          </a:stretch>
        </p:blipFill>
        <p:spPr bwMode="auto">
          <a:xfrm>
            <a:off x="7524328" y="5595582"/>
            <a:ext cx="1542197" cy="1268768"/>
          </a:xfrm>
          <a:prstGeom prst="rect">
            <a:avLst/>
          </a:prstGeom>
          <a:solidFill>
            <a:srgbClr val="0000CC"/>
          </a:solidFill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30755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3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C614D8-52C1-4ED0-BAD9-79DC36A86ADA}" type="datetime1">
              <a:rPr lang="en-GB" smtClean="0"/>
              <a:pPr>
                <a:defRPr/>
              </a:pPr>
              <a:t>06/03/2020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F3A07DE-0DFF-4B21-B598-558C2A1ABC5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858000"/>
            <a:ext cx="9144000" cy="0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" name="Group 19"/>
          <p:cNvGrpSpPr/>
          <p:nvPr userDrawn="1"/>
        </p:nvGrpSpPr>
        <p:grpSpPr>
          <a:xfrm>
            <a:off x="107504" y="5587162"/>
            <a:ext cx="1944216" cy="1200907"/>
            <a:chOff x="82164" y="5587162"/>
            <a:chExt cx="1944216" cy="1200907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2164" y="5807341"/>
              <a:ext cx="1944216" cy="980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64" y="5587162"/>
              <a:ext cx="1944216" cy="1131033"/>
            </a:xfrm>
            <a:prstGeom prst="rect">
              <a:avLst/>
            </a:prstGeom>
          </p:spPr>
        </p:pic>
      </p:grpSp>
      <p:pic>
        <p:nvPicPr>
          <p:cNvPr id="2055" name="Picture 7" descr="2158 PA 073"/>
          <p:cNvPicPr>
            <a:picLocks noChangeAspect="1" noChangeArrowheads="1"/>
          </p:cNvPicPr>
          <p:nvPr userDrawn="1"/>
        </p:nvPicPr>
        <p:blipFill>
          <a:blip r:embed="rId15" cstate="print"/>
          <a:srcRect l="26189" t="20203" r="39394" b="11336"/>
          <a:stretch>
            <a:fillRect/>
          </a:stretch>
        </p:blipFill>
        <p:spPr bwMode="auto">
          <a:xfrm>
            <a:off x="2123728" y="5614428"/>
            <a:ext cx="936104" cy="1243572"/>
          </a:xfrm>
          <a:prstGeom prst="rect">
            <a:avLst/>
          </a:prstGeom>
          <a:solidFill>
            <a:srgbClr val="0000CC"/>
          </a:solidFill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056" name="Picture 8" descr="1J7A6006 - Copy"/>
          <p:cNvPicPr>
            <a:picLocks noChangeAspect="1" noChangeArrowheads="1"/>
          </p:cNvPicPr>
          <p:nvPr userDrawn="1"/>
        </p:nvPicPr>
        <p:blipFill>
          <a:blip r:embed="rId16" cstate="print"/>
          <a:srcRect l="14461" t="5354" r="14675" b="53163"/>
          <a:stretch>
            <a:fillRect/>
          </a:stretch>
        </p:blipFill>
        <p:spPr bwMode="auto">
          <a:xfrm>
            <a:off x="3131840" y="5594747"/>
            <a:ext cx="1440160" cy="1263253"/>
          </a:xfrm>
          <a:prstGeom prst="rect">
            <a:avLst/>
          </a:prstGeom>
          <a:solidFill>
            <a:srgbClr val="0000CC"/>
          </a:solidFill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057" name="Picture 9" descr="2158 PA 039"/>
          <p:cNvPicPr>
            <a:picLocks noChangeAspect="1" noChangeArrowheads="1"/>
          </p:cNvPicPr>
          <p:nvPr userDrawn="1"/>
        </p:nvPicPr>
        <p:blipFill>
          <a:blip r:embed="rId17" cstate="print"/>
          <a:srcRect l="-650" t="28731" r="23943" b="28941"/>
          <a:stretch>
            <a:fillRect/>
          </a:stretch>
        </p:blipFill>
        <p:spPr bwMode="auto">
          <a:xfrm>
            <a:off x="4644008" y="5589240"/>
            <a:ext cx="2808312" cy="125906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058" name="Picture 10" descr="2158 PA 001"/>
          <p:cNvPicPr>
            <a:picLocks noChangeAspect="1" noChangeArrowheads="1"/>
          </p:cNvPicPr>
          <p:nvPr userDrawn="1"/>
        </p:nvPicPr>
        <p:blipFill>
          <a:blip r:embed="rId18" cstate="print"/>
          <a:srcRect l="25875" t="11558" r="5199" b="1019"/>
          <a:stretch>
            <a:fillRect/>
          </a:stretch>
        </p:blipFill>
        <p:spPr bwMode="auto">
          <a:xfrm>
            <a:off x="7524328" y="5595582"/>
            <a:ext cx="1542197" cy="1268768"/>
          </a:xfrm>
          <a:prstGeom prst="rect">
            <a:avLst/>
          </a:prstGeom>
          <a:solidFill>
            <a:srgbClr val="0000CC"/>
          </a:solidFill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30755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8C46A-EC4D-48A6-9977-E0BF71293E17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80F35-466A-4036-B0B4-FB759E57DA4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142DD-AA58-416B-8395-37FBC952DE6A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7122C-CDD5-47E5-8D62-6AEF99E8A6C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112B9-6BCB-452D-B66B-634D5F5137C0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3373D-3F7B-46D9-B3C3-13F4CF8E5D5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3667D-7552-4A8F-9C6F-3AE09FC25AEA}" type="datetimeFigureOut">
              <a:rPr lang="en-GB" smtClean="0"/>
              <a:t>06/03/2020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4AEEA-74D8-4AF4-BFFF-7F910C39C12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6C614D8-52C1-4ED0-BAD9-79DC36A86ADA}" type="datetime1">
              <a:rPr lang="en-GB" smtClean="0"/>
              <a:pPr>
                <a:defRPr/>
              </a:pPr>
              <a:t>06/03/2020</a:t>
            </a:fld>
            <a:endParaRPr lang="en-GB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F3A07DE-0DFF-4B21-B598-558C2A1ABC5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295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3" r:id="rId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080264" y="980728"/>
            <a:ext cx="7056784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5000" b="1" u="sng" dirty="0">
                <a:solidFill>
                  <a:schemeClr val="tx2"/>
                </a:solidFill>
                <a:latin typeface="+mn-lt"/>
              </a:rPr>
              <a:t>Year 9</a:t>
            </a:r>
          </a:p>
          <a:p>
            <a:pPr algn="ctr">
              <a:lnSpc>
                <a:spcPct val="200000"/>
              </a:lnSpc>
            </a:pPr>
            <a:r>
              <a:rPr lang="en-GB" sz="5000" b="1" u="sng" dirty="0">
                <a:solidFill>
                  <a:schemeClr val="tx2"/>
                </a:solidFill>
                <a:latin typeface="+mn-lt"/>
              </a:rPr>
              <a:t>Options </a:t>
            </a:r>
            <a:r>
              <a:rPr lang="en-GB" sz="5000" b="1" u="sng">
                <a:solidFill>
                  <a:schemeClr val="tx2"/>
                </a:solidFill>
                <a:latin typeface="+mn-lt"/>
              </a:rPr>
              <a:t>Evening 2020</a:t>
            </a:r>
            <a:endParaRPr lang="en-GB" sz="5000" b="1" dirty="0">
              <a:solidFill>
                <a:schemeClr val="tx2"/>
              </a:solidFill>
              <a:latin typeface="+mn-lt"/>
            </a:endParaRPr>
          </a:p>
          <a:p>
            <a:endParaRPr lang="en-GB" sz="50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877272"/>
            <a:ext cx="760157" cy="7601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83947"/>
            <a:ext cx="792088" cy="77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53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3568" y="1340768"/>
            <a:ext cx="7540625" cy="4241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sz="3600" dirty="0"/>
              <a:t>To inform you about the option choices available at Paignton Academy.</a:t>
            </a:r>
          </a:p>
          <a:p>
            <a:pPr marL="0" indent="0">
              <a:buNone/>
            </a:pPr>
            <a:endParaRPr lang="en-GB" sz="3600" dirty="0"/>
          </a:p>
          <a:p>
            <a:r>
              <a:rPr lang="en-GB" sz="3600" dirty="0"/>
              <a:t>To make students and parents aware of the commitment required over the two years of the GCSE course.</a:t>
            </a:r>
            <a:endParaRPr lang="en-GB" sz="3600" b="1" dirty="0">
              <a:latin typeface="Cambria" pitchFamily="18" charset="0"/>
            </a:endParaRP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877272"/>
            <a:ext cx="760157" cy="7601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864544"/>
            <a:ext cx="792088" cy="77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6600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0F35-466A-4036-B0B4-FB759E57DA42}" type="slidenum">
              <a:rPr lang="en-GB" smtClean="0"/>
              <a:t>3</a:t>
            </a:fld>
            <a:endParaRPr lang="en-GB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91144"/>
              </p:ext>
            </p:extLst>
          </p:nvPr>
        </p:nvGraphicFramePr>
        <p:xfrm>
          <a:off x="683568" y="1052736"/>
          <a:ext cx="8064896" cy="4896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2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2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18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Week beginning 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4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20/1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Assembly - initial talk to whole cohort Monday 20</a:t>
                      </a:r>
                      <a:r>
                        <a:rPr lang="en-GB" sz="20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Boys’ Careers info in PSHE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3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27/1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Assembly - New Subjects  to whole cohort  Monday 27</a:t>
                      </a:r>
                      <a:r>
                        <a:rPr lang="en-GB" sz="20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Girls’ Careers info in PSHE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4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3/2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GB" sz="20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rd</a:t>
                      </a: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Feb Option Booklets emailed home 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20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GB" sz="20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Feb Parents’ Evening (available to talk)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35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17/2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Half Term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7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2/3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Thursday</a:t>
                      </a:r>
                      <a:r>
                        <a:rPr lang="en-GB" sz="20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GB" sz="20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GB" sz="20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March Options Evening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7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9/3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Deadline for Choices - Friday 13</a:t>
                      </a:r>
                      <a:r>
                        <a:rPr lang="en-GB" sz="20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March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5833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05580" y="620688"/>
            <a:ext cx="8918948" cy="525658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indent="0">
              <a:buNone/>
            </a:pPr>
            <a:r>
              <a:rPr lang="en-GB" sz="12000" b="1" dirty="0">
                <a:solidFill>
                  <a:schemeClr val="tx2"/>
                </a:solidFill>
              </a:rPr>
              <a:t>DO:</a:t>
            </a:r>
          </a:p>
          <a:p>
            <a:r>
              <a:rPr lang="en-GB" sz="8400" dirty="0"/>
              <a:t>Choose courses you are interested in and that you enjoy.</a:t>
            </a:r>
          </a:p>
          <a:p>
            <a:r>
              <a:rPr lang="en-GB" sz="8400" dirty="0"/>
              <a:t>Choose a range of different courses, so that you have a broad base from which to choose your post-16 courses.</a:t>
            </a:r>
          </a:p>
          <a:p>
            <a:r>
              <a:rPr lang="en-GB" sz="8400" dirty="0"/>
              <a:t>Read the subject information.  Ask the advice of your subject teachers, your tutor and our careers advisers and discuss it with your parents.</a:t>
            </a:r>
          </a:p>
          <a:p>
            <a:r>
              <a:rPr lang="en-GB" sz="8400" dirty="0"/>
              <a:t>THINK VERY CAREFULLY about the subjects you choose. It is very difficult indeed to change course once you have started.</a:t>
            </a:r>
          </a:p>
          <a:p>
            <a:endParaRPr lang="en-GB" sz="4400" dirty="0"/>
          </a:p>
          <a:p>
            <a:pPr marL="0" indent="0">
              <a:buNone/>
            </a:pPr>
            <a:r>
              <a:rPr lang="en-GB" sz="12000" b="1" dirty="0">
                <a:solidFill>
                  <a:schemeClr val="tx2"/>
                </a:solidFill>
              </a:rPr>
              <a:t>DON’T:</a:t>
            </a:r>
          </a:p>
          <a:p>
            <a:r>
              <a:rPr lang="en-GB" sz="8400" b="1" dirty="0"/>
              <a:t>Pick a subject you have not studied at KS3 unless a new subject at KS4.</a:t>
            </a:r>
          </a:p>
          <a:p>
            <a:r>
              <a:rPr lang="en-GB" sz="8400" dirty="0"/>
              <a:t>Choose a course simply because your friends have.</a:t>
            </a:r>
          </a:p>
          <a:p>
            <a:r>
              <a:rPr lang="en-GB" sz="8400" dirty="0"/>
              <a:t>Allow either a like or a dislike of particular teachers to influence your choice.</a:t>
            </a:r>
          </a:p>
          <a:p>
            <a:r>
              <a:rPr lang="en-GB" sz="8400" dirty="0"/>
              <a:t>Make your decision hastily.</a:t>
            </a:r>
          </a:p>
          <a:p>
            <a:r>
              <a:rPr lang="en-GB" sz="8400" dirty="0"/>
              <a:t>Drop any subject you may want to study after Year 11.</a:t>
            </a:r>
          </a:p>
          <a:p>
            <a:r>
              <a:rPr lang="en-GB" sz="8400" dirty="0"/>
              <a:t>Drop any subject you may require for entry to a particular occupation or course of further study.</a:t>
            </a:r>
          </a:p>
          <a:p>
            <a:pPr marL="0" indent="0">
              <a:buNone/>
            </a:pPr>
            <a:endParaRPr lang="en-GB" sz="4800" dirty="0">
              <a:latin typeface="Calibri" pitchFamily="34" charset="0"/>
            </a:endParaRPr>
          </a:p>
          <a:p>
            <a:pPr marL="0" indent="0" algn="ctr" eaLnBrk="1" hangingPunct="1">
              <a:buNone/>
            </a:pPr>
            <a:endParaRPr lang="en-GB" sz="4400" b="1" dirty="0">
              <a:latin typeface="Cambria" pitchFamily="18" charset="0"/>
            </a:endParaRP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877272"/>
            <a:ext cx="760157" cy="7601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877272"/>
            <a:ext cx="792088" cy="77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6600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81678" y="836712"/>
            <a:ext cx="7540625" cy="502783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en-GB" sz="4800" b="1" dirty="0">
                <a:solidFill>
                  <a:schemeClr val="tx2"/>
                </a:solidFill>
                <a:latin typeface="Calibri" pitchFamily="34" charset="0"/>
              </a:rPr>
              <a:t>PCSA Curriculum 2020-2022</a:t>
            </a:r>
          </a:p>
          <a:p>
            <a:pPr marL="0" indent="0" algn="ctr">
              <a:buNone/>
            </a:pPr>
            <a:r>
              <a:rPr lang="en-GB" sz="4800" dirty="0">
                <a:latin typeface="Calibri" pitchFamily="34" charset="0"/>
              </a:rPr>
              <a:t> </a:t>
            </a:r>
            <a:endParaRPr lang="en-GB" sz="10000" dirty="0">
              <a:latin typeface="Calibri" pitchFamily="34" charset="0"/>
            </a:endParaRPr>
          </a:p>
          <a:p>
            <a:pPr marL="0" indent="0" algn="ctr" eaLnBrk="1" hangingPunct="1">
              <a:buNone/>
            </a:pPr>
            <a:endParaRPr lang="en-GB" sz="4400" b="1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877272"/>
            <a:ext cx="760157" cy="7601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864544"/>
            <a:ext cx="792088" cy="772885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659227"/>
              </p:ext>
            </p:extLst>
          </p:nvPr>
        </p:nvGraphicFramePr>
        <p:xfrm>
          <a:off x="1475656" y="1916832"/>
          <a:ext cx="6096000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Calibri" pitchFamily="34" charset="0"/>
                        </a:rPr>
                        <a:t>2 week timetable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alibri" pitchFamily="34" charset="0"/>
                        </a:rPr>
                        <a:t>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alibri" pitchFamily="34" charset="0"/>
                        </a:rPr>
                        <a:t>9 Hours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alibri" pitchFamily="34" charset="0"/>
                        </a:rPr>
                        <a:t>Mathematics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alibri" pitchFamily="34" charset="0"/>
                        </a:rPr>
                        <a:t>8 Hours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alibri" pitchFamily="34" charset="0"/>
                        </a:rPr>
                        <a:t>Science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alibri" pitchFamily="34" charset="0"/>
                        </a:rPr>
                        <a:t>9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latin typeface="Calibri" pitchFamily="34" charset="0"/>
                        </a:rPr>
                        <a:t>Physical Education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latin typeface="Calibri" pitchFamily="34" charset="0"/>
                        </a:rPr>
                        <a:t>2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latin typeface="Calibri" pitchFamily="34" charset="0"/>
                        </a:rPr>
                        <a:t>PSHE and Careers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latin typeface="Calibri" pitchFamily="34" charset="0"/>
                        </a:rPr>
                        <a:t>2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latin typeface="Calibri" pitchFamily="34" charset="0"/>
                        </a:rPr>
                        <a:t>4 Option Choices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latin typeface="Calibri" pitchFamily="34" charset="0"/>
                        </a:rPr>
                        <a:t>5 Hours Each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046822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1916" y="1034174"/>
            <a:ext cx="7540625" cy="48180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-GB" sz="4000" b="1" dirty="0">
                <a:latin typeface="Calibri" pitchFamily="34" charset="0"/>
              </a:rPr>
              <a:t>At least one option from the following is mandatory:</a:t>
            </a:r>
            <a:r>
              <a:rPr lang="en-GB" sz="4000" dirty="0">
                <a:latin typeface="Calibri" pitchFamily="34" charset="0"/>
              </a:rPr>
              <a:t> </a:t>
            </a:r>
          </a:p>
          <a:p>
            <a:r>
              <a:rPr lang="en-GB" sz="4000" dirty="0">
                <a:latin typeface="Calibri" pitchFamily="34" charset="0"/>
              </a:rPr>
              <a:t>Computer Science</a:t>
            </a:r>
          </a:p>
          <a:p>
            <a:r>
              <a:rPr lang="en-GB" sz="4000" dirty="0">
                <a:latin typeface="Calibri" pitchFamily="34" charset="0"/>
              </a:rPr>
              <a:t>French</a:t>
            </a:r>
          </a:p>
          <a:p>
            <a:r>
              <a:rPr lang="en-GB" sz="4000" dirty="0">
                <a:latin typeface="Calibri" pitchFamily="34" charset="0"/>
              </a:rPr>
              <a:t>Geography</a:t>
            </a:r>
          </a:p>
          <a:p>
            <a:r>
              <a:rPr lang="en-GB" sz="4000" dirty="0">
                <a:latin typeface="Calibri" pitchFamily="34" charset="0"/>
              </a:rPr>
              <a:t>History</a:t>
            </a:r>
          </a:p>
          <a:p>
            <a:r>
              <a:rPr lang="en-GB" sz="4000" dirty="0">
                <a:latin typeface="Calibri" pitchFamily="34" charset="0"/>
              </a:rPr>
              <a:t>Spanish</a:t>
            </a: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877272"/>
            <a:ext cx="760157" cy="7601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64544"/>
            <a:ext cx="792088" cy="77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8968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877272"/>
            <a:ext cx="760157" cy="7601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864544"/>
            <a:ext cx="792088" cy="772885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640070"/>
              </p:ext>
            </p:extLst>
          </p:nvPr>
        </p:nvGraphicFramePr>
        <p:xfrm>
          <a:off x="643320" y="692696"/>
          <a:ext cx="8105143" cy="463632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424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3007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Remainder of options from the following: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</a:rPr>
                        <a:t>GCSE Computer Science*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effectLst/>
                        </a:rPr>
                        <a:t>BTEC Music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</a:rPr>
                        <a:t>GCSE French*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BTEC</a:t>
                      </a:r>
                      <a:r>
                        <a:rPr lang="en-GB" sz="2000" b="1" baseline="0" dirty="0">
                          <a:solidFill>
                            <a:schemeClr val="tx1"/>
                          </a:solidFill>
                          <a:effectLst/>
                        </a:rPr>
                        <a:t> Sport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</a:rPr>
                        <a:t>GCSE Geography*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effectLst/>
                        </a:rPr>
                        <a:t>GCSE Ethics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</a:rPr>
                        <a:t>GCSE History*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</a:rPr>
                        <a:t>OCR Cambridge National Enterprise &amp; Marketing ( Business Studies)</a:t>
                      </a:r>
                      <a:endParaRPr lang="en-GB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GCSE Spanish*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FF0000"/>
                          </a:solidFill>
                          <a:effectLst/>
                        </a:rPr>
                        <a:t>VCERT</a:t>
                      </a:r>
                      <a:r>
                        <a:rPr lang="en-GB" sz="2400" b="1" baseline="0" dirty="0">
                          <a:solidFill>
                            <a:srgbClr val="FF0000"/>
                          </a:solidFill>
                          <a:effectLst/>
                        </a:rPr>
                        <a:t> Interactive Media (IT)</a:t>
                      </a:r>
                      <a:endParaRPr lang="en-GB" sz="2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861">
                <a:tc>
                  <a:txBody>
                    <a:bodyPr/>
                    <a:lstStyle/>
                    <a:p>
                      <a:r>
                        <a:rPr lang="en-GB" sz="2400" b="1" dirty="0">
                          <a:effectLst/>
                        </a:rPr>
                        <a:t>GCSE</a:t>
                      </a:r>
                      <a:r>
                        <a:rPr lang="en-GB" sz="2400" b="1" baseline="0" dirty="0">
                          <a:effectLst/>
                        </a:rPr>
                        <a:t> </a:t>
                      </a:r>
                      <a:r>
                        <a:rPr lang="en-GB" sz="2400" b="1" dirty="0">
                          <a:effectLst/>
                        </a:rPr>
                        <a:t>Drama </a:t>
                      </a:r>
                      <a:endParaRPr lang="en-GB" sz="2400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</a:rPr>
                        <a:t>OCR Cambridge National Health and Social Care</a:t>
                      </a:r>
                      <a:endParaRPr lang="en-GB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effectLst/>
                        </a:rPr>
                        <a:t>GCSE Food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FF0000"/>
                          </a:solidFill>
                          <a:effectLst/>
                        </a:rPr>
                        <a:t>OCR Cambridge National Child Development</a:t>
                      </a:r>
                      <a:endParaRPr lang="en-GB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effectLst/>
                        </a:rPr>
                        <a:t>BTEC</a:t>
                      </a:r>
                      <a:r>
                        <a:rPr lang="en-GB" sz="2400" b="1" baseline="0" dirty="0">
                          <a:effectLst/>
                        </a:rPr>
                        <a:t> </a:t>
                      </a:r>
                      <a:r>
                        <a:rPr lang="en-GB" sz="2400" b="1" dirty="0">
                          <a:effectLst/>
                        </a:rPr>
                        <a:t>Art</a:t>
                      </a:r>
                      <a:endParaRPr lang="en-GB" sz="2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FF0000"/>
                          </a:solidFill>
                          <a:effectLst/>
                        </a:rPr>
                        <a:t>BTEC Construction</a:t>
                      </a:r>
                      <a:endParaRPr lang="en-GB" sz="2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263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WJEC Level1/2 Engineering Studies</a:t>
                      </a:r>
                      <a:endParaRPr lang="en-GB" sz="2400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970947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877272"/>
            <a:ext cx="760157" cy="7601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733256"/>
            <a:ext cx="792088" cy="77288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3" t="1" r="9258" b="-1895"/>
          <a:stretch/>
        </p:blipFill>
        <p:spPr bwMode="auto">
          <a:xfrm>
            <a:off x="1058406" y="352875"/>
            <a:ext cx="7438030" cy="6190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985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0F35-466A-4036-B0B4-FB759E57DA42}" type="slidenum">
              <a:rPr lang="en-GB" smtClean="0"/>
              <a:t>9</a:t>
            </a:fld>
            <a:endParaRPr lang="en-GB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151937"/>
              </p:ext>
            </p:extLst>
          </p:nvPr>
        </p:nvGraphicFramePr>
        <p:xfrm>
          <a:off x="827584" y="548680"/>
          <a:ext cx="7704856" cy="6036286"/>
        </p:xfrm>
        <a:graphic>
          <a:graphicData uri="http://schemas.openxmlformats.org/drawingml/2006/table">
            <a:tbl>
              <a:tblPr/>
              <a:tblGrid>
                <a:gridCol w="6135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9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74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3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Subject</a:t>
                      </a:r>
                      <a:endParaRPr lang="en-GB" sz="1000" kern="1400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7295" marR="7295" marT="7295" marB="0" anchor="ctr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3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Rooms</a:t>
                      </a:r>
                      <a:endParaRPr lang="en-GB" sz="1000" kern="1400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7295" marR="7295" marT="7295" marB="0" anchor="ctr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409"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3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Bottom Floor</a:t>
                      </a:r>
                      <a:endParaRPr lang="en-GB" sz="1000" kern="1400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7295" marR="7295" marT="7295" marB="0" anchor="ctr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71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20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OCR Cambridge National Child Development/ OCR Cambridge National Health and Social Care</a:t>
                      </a:r>
                      <a:endParaRPr lang="en-GB" sz="1000" kern="1400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7295" marR="7295" marT="7295" marB="0" anchor="ctr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20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BT2</a:t>
                      </a:r>
                      <a:endParaRPr lang="en-GB" sz="1000" kern="1400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7295" marR="7295" marT="7295" marB="0" anchor="ctr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76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20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GCSE Ethics</a:t>
                      </a:r>
                      <a:endParaRPr lang="en-GB" sz="1000" kern="1400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7295" marR="7295" marT="7295" marB="0" anchor="ctr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20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BT3</a:t>
                      </a:r>
                      <a:endParaRPr lang="en-GB" sz="1000" kern="1400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7295" marR="7295" marT="7295" marB="0" anchor="ctr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76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20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GCSE Geography*</a:t>
                      </a:r>
                      <a:endParaRPr lang="en-GB" sz="1000" kern="1400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7295" marR="7295" marT="7295" marB="0" anchor="ctr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20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BT4</a:t>
                      </a:r>
                      <a:endParaRPr lang="en-GB" sz="1000" kern="1400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7295" marR="7295" marT="7295" marB="0" anchor="ctr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76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20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GCSE Drama/ BTEC Music</a:t>
                      </a:r>
                      <a:endParaRPr lang="en-GB" sz="1000" kern="1400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7295" marR="7295" marT="7295" marB="0" anchor="ctr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20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BT5</a:t>
                      </a:r>
                      <a:endParaRPr lang="en-GB" sz="1000" kern="1400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7295" marR="7295" marT="7295" marB="0" anchor="ctr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76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20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BTEC Art</a:t>
                      </a:r>
                      <a:endParaRPr lang="en-GB" sz="1000" kern="1400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7295" marR="7295" marT="7295" marB="0" anchor="ctr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20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BT6</a:t>
                      </a:r>
                      <a:endParaRPr lang="en-GB" sz="1000" kern="1400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7295" marR="7295" marT="7295" marB="0" anchor="ctr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76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20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GCSE French*/ GCSE Spanish</a:t>
                      </a:r>
                      <a:endParaRPr lang="en-GB" sz="1000" kern="1400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7295" marR="7295" marT="7295" marB="0" anchor="ctr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20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BT7</a:t>
                      </a:r>
                      <a:endParaRPr lang="en-GB" sz="1000" kern="1400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7295" marR="7295" marT="7295" marB="0" anchor="ctr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76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20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Careers Team</a:t>
                      </a:r>
                      <a:endParaRPr lang="en-GB" sz="1000" kern="1400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7295" marR="7295" marT="7295" marB="0" anchor="ctr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20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BT8</a:t>
                      </a:r>
                      <a:endParaRPr lang="en-GB" sz="1000" kern="1400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7295" marR="7295" marT="7295" marB="0" anchor="ctr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876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20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GCSE History*</a:t>
                      </a:r>
                      <a:endParaRPr lang="en-GB" sz="1000" kern="1400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7295" marR="7295" marT="7295" marB="0" anchor="ctr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20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BT9</a:t>
                      </a:r>
                      <a:endParaRPr lang="en-GB" sz="1000" kern="1400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7295" marR="7295" marT="7295" marB="0" anchor="ctr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9409"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32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Middle Floor</a:t>
                      </a:r>
                      <a:endParaRPr lang="en-GB" sz="1000" kern="1400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7295" marR="7295" marT="7295" marB="0" anchor="ctr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876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20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BTEC Sport</a:t>
                      </a:r>
                      <a:endParaRPr lang="en-GB" sz="1000" kern="1400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7295" marR="7295" marT="7295" marB="0" anchor="ctr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20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B34</a:t>
                      </a:r>
                      <a:endParaRPr lang="en-GB" sz="1000" kern="1400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7295" marR="7295" marT="7295" marB="0" anchor="ctr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1771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20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OCR Cambridge National Enterprise &amp; Marketing / VCERT Interactive Media</a:t>
                      </a:r>
                      <a:endParaRPr lang="en-GB" sz="1000" kern="1400" dirty="0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7295" marR="7295" marT="7295" marB="0" anchor="ctr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20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B35</a:t>
                      </a:r>
                      <a:endParaRPr lang="en-GB" sz="1000" kern="1400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7295" marR="7295" marT="7295" marB="0" anchor="ctr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876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20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GCSE Computer Science/ GCSE Food</a:t>
                      </a:r>
                      <a:endParaRPr lang="en-GB" sz="1000" kern="1400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7295" marR="7295" marT="7295" marB="0" anchor="ctr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20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B36</a:t>
                      </a:r>
                      <a:endParaRPr lang="en-GB" sz="1000" kern="1400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7295" marR="7295" marT="7295" marB="0" anchor="ctr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0871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20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WJEC Level1/2 Engineering Studies/ WJEC Construction</a:t>
                      </a:r>
                      <a:endParaRPr lang="en-GB" sz="1000" kern="1400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7295" marR="7295" marT="7295" marB="0" anchor="ctr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GB" sz="20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B37</a:t>
                      </a:r>
                      <a:endParaRPr lang="en-GB" sz="1000" kern="1400" dirty="0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7295" marR="7295" marT="7295" marB="0" anchor="ctr">
                    <a:lnL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6F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2814638" y="4064000"/>
            <a:ext cx="6119812" cy="57308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E6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160232"/>
      </p:ext>
    </p:extLst>
  </p:cSld>
  <p:clrMapOvr>
    <a:masterClrMapping/>
  </p:clrMapOvr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ffice Theme">
  <a:themeElements>
    <a:clrScheme name="Custom 1">
      <a:dk1>
        <a:srgbClr val="4F81BD"/>
      </a:dk1>
      <a:lt1>
        <a:sysClr val="window" lastClr="FFFFFF"/>
      </a:lt1>
      <a:dk2>
        <a:srgbClr val="7F7F7F"/>
      </a:dk2>
      <a:lt2>
        <a:srgbClr val="D8D8D8"/>
      </a:lt2>
      <a:accent1>
        <a:srgbClr val="4F81BD"/>
      </a:accent1>
      <a:accent2>
        <a:srgbClr val="595959"/>
      </a:accent2>
      <a:accent3>
        <a:srgbClr val="7F7F7F"/>
      </a:accent3>
      <a:accent4>
        <a:srgbClr val="366092"/>
      </a:accent4>
      <a:accent5>
        <a:srgbClr val="548DD4"/>
      </a:accent5>
      <a:accent6>
        <a:srgbClr val="C6D9F0"/>
      </a:accent6>
      <a:hlink>
        <a:srgbClr val="0000FF"/>
      </a:hlink>
      <a:folHlink>
        <a:srgbClr val="800080"/>
      </a:folHlink>
    </a:clrScheme>
    <a:fontScheme name="Custom 1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4F81BD"/>
      </a:dk1>
      <a:lt1>
        <a:sysClr val="window" lastClr="FFFFFF"/>
      </a:lt1>
      <a:dk2>
        <a:srgbClr val="7F7F7F"/>
      </a:dk2>
      <a:lt2>
        <a:srgbClr val="D8D8D8"/>
      </a:lt2>
      <a:accent1>
        <a:srgbClr val="4F81BD"/>
      </a:accent1>
      <a:accent2>
        <a:srgbClr val="595959"/>
      </a:accent2>
      <a:accent3>
        <a:srgbClr val="7F7F7F"/>
      </a:accent3>
      <a:accent4>
        <a:srgbClr val="366092"/>
      </a:accent4>
      <a:accent5>
        <a:srgbClr val="548DD4"/>
      </a:accent5>
      <a:accent6>
        <a:srgbClr val="C6D9F0"/>
      </a:accent6>
      <a:hlink>
        <a:srgbClr val="0000FF"/>
      </a:hlink>
      <a:folHlink>
        <a:srgbClr val="800080"/>
      </a:folHlink>
    </a:clrScheme>
    <a:fontScheme name="Custom 1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5743</TotalTime>
  <Words>459</Words>
  <Application>Microsoft Office PowerPoint</Application>
  <PresentationFormat>On-screen Show (4:3)</PresentationFormat>
  <Paragraphs>110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Arial</vt:lpstr>
      <vt:lpstr>Calibri</vt:lpstr>
      <vt:lpstr>Cambria</vt:lpstr>
      <vt:lpstr>Gill Sans MT</vt:lpstr>
      <vt:lpstr>Symbol</vt:lpstr>
      <vt:lpstr>Times New Roman</vt:lpstr>
      <vt:lpstr>Wingdings 2</vt:lpstr>
      <vt:lpstr>Office Theme</vt:lpstr>
      <vt:lpstr>1_Office Theme</vt:lpstr>
      <vt:lpstr>4_Custom Design</vt:lpstr>
      <vt:lpstr>3_Custom Design</vt:lpstr>
      <vt:lpstr>2_Custom Design</vt:lpstr>
      <vt:lpstr>1_Custom Design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Paignton Community &amp; Sports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dmil</dc:creator>
  <cp:lastModifiedBy>Christine Atkey</cp:lastModifiedBy>
  <cp:revision>498</cp:revision>
  <cp:lastPrinted>2014-10-07T07:13:19Z</cp:lastPrinted>
  <dcterms:created xsi:type="dcterms:W3CDTF">2010-07-01T09:55:18Z</dcterms:created>
  <dcterms:modified xsi:type="dcterms:W3CDTF">2020-03-06T15:20:50Z</dcterms:modified>
</cp:coreProperties>
</file>